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b32aa4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b32aa4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simulation, real-time, rendering, interactive water and boxes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8262d131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8262d131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262d131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262d131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5a3aff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5a3aff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b32aa4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7b32aa4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7df6514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7df6514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this counts for CIS 563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262d1310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262d1310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95a3aff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95a3aff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b32aa4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b32aa4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atthias-mueller-fischer.ch/publications/tallCells.pdf" TargetMode="External"/><Relationship Id="rId4" Type="http://schemas.openxmlformats.org/officeDocument/2006/relationships/hyperlink" Target="http://matthias-mueller-fischer.ch/publications/tallCells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6.gif"/><Relationship Id="rId5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Real-Time Eulerian Fluid Sim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848025" y="2901000"/>
            <a:ext cx="2841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Ishan Ranade and Salaar Kohari</a:t>
            </a:r>
            <a:endParaRPr sz="1400"/>
          </a:p>
        </p:txBody>
      </p:sp>
      <p:sp>
        <p:nvSpPr>
          <p:cNvPr id="136" name="Google Shape;136;p13"/>
          <p:cNvSpPr txBox="1"/>
          <p:nvPr/>
        </p:nvSpPr>
        <p:spPr>
          <a:xfrm>
            <a:off x="598100" y="3760800"/>
            <a:ext cx="7249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Real-Time Eulerian Water Simulation Using a Restricted Tall Cell Grid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Nuttapong Chentanez and Matthias Muller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NVIDIA PhysX Research</a:t>
            </a:r>
            <a:endParaRPr>
              <a:solidFill>
                <a:schemeClr val="lt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798200" y="180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1 Review</a:t>
            </a:r>
            <a:endParaRPr b="1"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6135900" y="628325"/>
            <a:ext cx="2571750" cy="44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36041" l="16534" r="25651" t="18162"/>
          <a:stretch/>
        </p:blipFill>
        <p:spPr>
          <a:xfrm>
            <a:off x="482200" y="1224726"/>
            <a:ext cx="2571750" cy="36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14395" l="0" r="0" t="7746"/>
          <a:stretch/>
        </p:blipFill>
        <p:spPr>
          <a:xfrm>
            <a:off x="3287611" y="1232292"/>
            <a:ext cx="2571750" cy="361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823850" y="1809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2</a:t>
            </a:r>
            <a:endParaRPr b="1"/>
          </a:p>
        </p:txBody>
      </p:sp>
      <p:sp>
        <p:nvSpPr>
          <p:cNvPr id="150" name="Google Shape;150;p15"/>
          <p:cNvSpPr txBox="1"/>
          <p:nvPr>
            <p:ph idx="4294967295" type="body"/>
          </p:nvPr>
        </p:nvSpPr>
        <p:spPr>
          <a:xfrm>
            <a:off x="508425" y="2430675"/>
            <a:ext cx="7392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Ray tracing with intersection instead of marching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Hierarchy structure for rendering acceleration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Water texture projection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Ray Casting</a:t>
            </a:r>
            <a:endParaRPr sz="3000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Ray-sphere intersections instead of ray marching for more speed and accuracy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Octree to reduce number of intersection tests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Textures</a:t>
            </a:r>
            <a:endParaRPr sz="3000"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084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Water texture projection with modification depending on deformation/velocity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7910" l="0" r="52237" t="0"/>
          <a:stretch/>
        </p:blipFill>
        <p:spPr>
          <a:xfrm>
            <a:off x="1626300" y="0"/>
            <a:ext cx="7517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Remaining Work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Scalability</a:t>
            </a:r>
            <a:endParaRPr sz="3000"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084225"/>
            <a:ext cx="755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for real-time water simulation in a larger environment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Blend fake/simple simulation with main simulation</a:t>
            </a:r>
            <a:endParaRPr sz="2400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8833" l="0" r="0" t="0"/>
          <a:stretch/>
        </p:blipFill>
        <p:spPr>
          <a:xfrm>
            <a:off x="1824700" y="2571750"/>
            <a:ext cx="4403226" cy="225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Translucency?</a:t>
            </a:r>
            <a:endParaRPr sz="30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084225"/>
            <a:ext cx="784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Render first pass without water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Render water pass and blend based on depth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angle of incidence for refraction/caustics</a:t>
            </a:r>
            <a:endParaRPr sz="24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352" y="2720264"/>
            <a:ext cx="4241650" cy="22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6585" l="52246" r="0" t="0"/>
          <a:stretch/>
        </p:blipFill>
        <p:spPr>
          <a:xfrm>
            <a:off x="5640325" y="2720275"/>
            <a:ext cx="3269876" cy="22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Tall Cells</a:t>
            </a:r>
            <a:endParaRPr sz="3000"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048125"/>
            <a:ext cx="732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Adaptive MAC grid with tall cells to reduce computation below the surface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Transition cells between regular and tall depending on distance to surface</a:t>
            </a:r>
            <a:endParaRPr sz="2400"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3269" l="2359" r="7257" t="6158"/>
          <a:stretch/>
        </p:blipFill>
        <p:spPr>
          <a:xfrm>
            <a:off x="1297500" y="2925575"/>
            <a:ext cx="3784550" cy="20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225" y="2925576"/>
            <a:ext cx="3224600" cy="2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